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A9E0-D876-4682-8E2C-88EAF4EC1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00411C-0FDC-404B-A583-3FA638866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A02BE6-4443-4AF3-91A0-2EADCC9A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FEAECD-98BB-419B-8974-5AC36129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D5D683-B707-482F-86D8-D7CFB480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06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4CF1D-1CF6-4C4B-9DED-035B0305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64D2AB-3DF4-44BB-BCEB-56929EE4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30870E-9957-45CB-8AEE-6A882FED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456B50-3049-49A2-9E78-0F8682F9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D6A40C-12CD-48D9-8C98-1E5535E3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97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E78757C-541B-4F6D-9D26-0D9EC1C1E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8092145-04E7-4C17-A9BE-15096F92A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BB3410-62AE-4B50-BACE-0508124D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309311-0C0C-4B51-9CF2-CF51C87AA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9DB711-61F6-4BE3-A139-7CBDB668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23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CDDB3-4758-4E5D-ADD9-32A9AF30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237FB-3FD9-4286-BF87-EE154D6B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F5D5-AB6E-4111-BD47-9BEC311F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9E887-71C4-4AF0-B706-94A8B152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380A8F-9884-4A91-B5AC-C16900B4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98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6C703-E5DE-4642-A034-D494631C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873F9A-E3CA-4278-ADCA-5731A7FA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9AB4AE-C660-4B8D-9761-DE99D822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33579E-F326-46BE-B1FE-F90533DB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E3A50-6E10-4623-A332-0D02CF89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04C58-4DD6-4D5C-A3DD-879A726F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14408D-ECB9-4CEC-889E-22BB7F673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D48471-59EB-485E-8AF0-F15801BD0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2C1C0B-C361-4BA5-B514-DDEDC2BA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4E49BF-9E16-4252-AE3A-BCB1038A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8842BD-F8C9-4FE4-853B-D8240366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42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BEAA72-7440-420F-B1B6-C6B65FA2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D9DEFF-D2E4-4D89-B616-98BE9ADAA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78C31D-0A53-4495-8D44-951140B5F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D590583-F9B0-48D5-A37A-4ADFA7CC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48C349-3339-42F1-8F52-FFA3B778F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1AA4D6A-4AA1-4467-87A7-65943DAE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8291531-D966-42F7-BD76-C7EE6A16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485E5B-A90D-44FF-BD57-F6465C63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15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A5940D-2D06-46AD-9542-98F4F6E1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43A07D-051B-4B8A-9C62-09C1EBB8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77B887-25C6-47FA-9D75-D9C9B77E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F5D1E8-A15D-4866-B7F4-532E514D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4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07413AD-EF31-44E6-A2FB-7F6A6917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E458DB-660B-4C59-80E1-D1FD913D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F25B8B-5031-4FB3-B5D7-763FB3BF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02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16121-47EC-42BF-A895-A91E6BA5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0C8833-A4E7-4995-87A1-75AE5CE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806804-47F1-4C37-B61F-D9FF0101B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73C8F3-23DE-4A44-A04D-D38594DC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EBC7C4-E1F2-4256-B67F-1D7B7B76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958AE8-81B5-4B37-8DC5-F17390E5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68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F6D8-8869-4A26-9A29-55B0962B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2254C-A8C9-4DAD-84C8-A9AA3DDD3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6CD653-5047-417C-BD26-3ACFE1187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F65746-89C0-456A-986F-9B2F113E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FFA416-A71F-4448-8F66-37279C8B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B8AC70-8057-4F39-AAC7-61F0FAFF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929888-718E-42EB-B8C8-613E83C7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7CBCB5-624F-4FA2-B3A9-1AF6DB873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A10E4C-1051-4740-B864-D2750957D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5B08B-5FFE-4BAE-970A-14E9BB1115C9}" type="datetimeFigureOut">
              <a:rPr lang="zh-TW" altLang="en-US" smtClean="0"/>
              <a:t>2022/3/14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950529-02EE-4809-A325-B08974D32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62842D-CB82-4F04-8FAC-A06B8C431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47407-C52E-41DF-856B-A926F4F0E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26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ketersgo.com/marketing/202001/mk8inv-%E8%A1%8C%E9%8A%B74p-%E5%9C%96%E8%A7%A3%E8%A1%8C%E9%8A%B74p-%E8%A1%8C%E9%8A%B74p%E6%98%AF%E4%BB%80%E9%BA%B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11EC4-83E9-4338-8A53-9F937DD71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項目符號與編號的設定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1956D1-99F5-4792-8A4B-73078BC18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98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C46D9-F740-4121-B492-FC69CAB9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學習重點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4B809A-D50B-402B-9224-2919104E0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延續課堂作業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02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的基本架構。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學習項目符號及編號的設定。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參考課本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7.2)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組合選擇器的使用。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參考課本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5.9)</a:t>
            </a:r>
          </a:p>
          <a:p>
            <a:pPr marL="0" indent="0">
              <a:buNone/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參考網頁來源：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+mj-lt"/>
                <a:ea typeface="標楷體" panose="03000509000000000000" pitchFamily="65" charset="-120"/>
                <a:hlinkClick r:id="rId2"/>
              </a:rPr>
              <a:t>https://www.marketersgo.com/marketing/202001/mk8inv-%E8%A1%8C%E9%8A%B74p-%E5%9C%96%E8%A7%A3%E8%A1%8C%E9%8A%B74p-%E8%A1%8C%E9%8A%B74p%E6%98%AF%E4%BB%80%E9%BA%BC/</a:t>
            </a:r>
            <a:endParaRPr lang="en-US" altLang="zh-TW" b="1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b="1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189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C46D9-F740-4121-B492-FC69CAB9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165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要求重點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42679FA-AF0A-48FC-85C3-9F2A20C46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42" y="1167290"/>
            <a:ext cx="10076458" cy="56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C46D9-F740-4121-B492-FC69CAB9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165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要求重點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58F436-4917-4EC4-A4CF-08A2DD0BCDEF}"/>
              </a:ext>
            </a:extLst>
          </p:cNvPr>
          <p:cNvSpPr txBox="1"/>
          <p:nvPr/>
        </p:nvSpPr>
        <p:spPr>
          <a:xfrm>
            <a:off x="994299" y="1411550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請依照前頁投影片的外觀樣式，包括文字顏色、項目編號與符號等，去製作</a:t>
            </a:r>
            <a:r>
              <a:rPr lang="en-US" altLang="zh-TW" sz="36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本篇目錄與行銷</a:t>
            </a:r>
            <a:r>
              <a:rPr lang="en-US" altLang="zh-TW" sz="3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4P</a:t>
            </a:r>
            <a:r>
              <a:rPr lang="zh-TW" altLang="en-US" sz="3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的例子請省去不做。</a:t>
            </a:r>
            <a:endParaRPr lang="en-US" altLang="zh-TW" sz="36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完成後，請放在課堂作業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的檔案夾，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push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，並將網址貼在課堂作業</a:t>
            </a:r>
            <a:r>
              <a:rPr lang="en-US" altLang="zh-TW" sz="3600" b="1"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繳交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上傳。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425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C46D9-F740-4121-B492-FC69CAB9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486" y="365125"/>
            <a:ext cx="3914313" cy="5769345"/>
          </a:xfrm>
        </p:spPr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本次作業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的參考格式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F13E468-3831-4AB4-9FCC-6BADFC586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85" y="464191"/>
            <a:ext cx="4755811" cy="59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198</Words>
  <Application>Microsoft Office PowerPoint</Application>
  <PresentationFormat>寬螢幕</PresentationFormat>
  <Paragraphs>15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標楷體</vt:lpstr>
      <vt:lpstr>Arial</vt:lpstr>
      <vt:lpstr>Calibri</vt:lpstr>
      <vt:lpstr>Calibri Light</vt:lpstr>
      <vt:lpstr>Office 佈景主題</vt:lpstr>
      <vt:lpstr>項目符號與編號的設定</vt:lpstr>
      <vt:lpstr>學習重點</vt:lpstr>
      <vt:lpstr>要求重點</vt:lpstr>
      <vt:lpstr>要求重點</vt:lpstr>
      <vt:lpstr>本次作業CSS的參考格式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02-項目符號與編號的設定</dc:title>
  <dc:creator>光正 王</dc:creator>
  <cp:lastModifiedBy>王光正</cp:lastModifiedBy>
  <cp:revision>17</cp:revision>
  <dcterms:created xsi:type="dcterms:W3CDTF">2021-03-06T04:19:30Z</dcterms:created>
  <dcterms:modified xsi:type="dcterms:W3CDTF">2022-03-13T23:42:34Z</dcterms:modified>
</cp:coreProperties>
</file>